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4AA07-9D12-4686-AA3B-1FEB193CF168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AE562-757E-4C89-8D80-5FE6E062F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E562-757E-4C89-8D80-5FE6E062F0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AE562-757E-4C89-8D80-5FE6E062F0C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644-7B89-4AEE-811E-C4D48E5B1D4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FDB0-998C-465C-B915-02A73D27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644-7B89-4AEE-811E-C4D48E5B1D4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FDB0-998C-465C-B915-02A73D27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644-7B89-4AEE-811E-C4D48E5B1D4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FDB0-998C-465C-B915-02A73D27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644-7B89-4AEE-811E-C4D48E5B1D4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FDB0-998C-465C-B915-02A73D27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644-7B89-4AEE-811E-C4D48E5B1D4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FDB0-998C-465C-B915-02A73D27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644-7B89-4AEE-811E-C4D48E5B1D4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FDB0-998C-465C-B915-02A73D27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644-7B89-4AEE-811E-C4D48E5B1D4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FDB0-998C-465C-B915-02A73D27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644-7B89-4AEE-811E-C4D48E5B1D4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FDB0-998C-465C-B915-02A73D27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644-7B89-4AEE-811E-C4D48E5B1D4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FDB0-998C-465C-B915-02A73D27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644-7B89-4AEE-811E-C4D48E5B1D4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FDB0-998C-465C-B915-02A73D27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D644-7B89-4AEE-811E-C4D48E5B1D4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FDB0-998C-465C-B915-02A73D27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D644-7B89-4AEE-811E-C4D48E5B1D4F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EFDB0-998C-465C-B915-02A73D272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-pc\Desktop\9_ma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" y="0"/>
            <a:ext cx="91421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4876" y="928670"/>
            <a:ext cx="396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«А вы знаете, какой скоро праздник?»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-pc\Desktop\0a3cfd0091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571612"/>
            <a:ext cx="2571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Когда </a:t>
            </a:r>
            <a:r>
              <a:rPr lang="ru-RU" b="1" dirty="0"/>
              <a:t>наши </a:t>
            </a:r>
            <a:r>
              <a:rPr lang="ru-RU" b="1" dirty="0" smtClean="0"/>
              <a:t>   прабабушки </a:t>
            </a:r>
            <a:r>
              <a:rPr lang="ru-RU" b="1" dirty="0"/>
              <a:t>и прадедушки были маленькими, может, чуть старше вас нынешних, на нашей Родине началась война, так как на неё напали враги, пожелавшие, чтобы все жили по тем правилам, которые будут ими установлены. </a:t>
            </a:r>
            <a:endParaRPr lang="ru-RU" dirty="0"/>
          </a:p>
        </p:txBody>
      </p:sp>
      <p:pic>
        <p:nvPicPr>
          <p:cNvPr id="2051" name="Picture 3" descr="C:\Users\home-pc\Desktop\Oxtz1lIbW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9" y="1325410"/>
            <a:ext cx="3643338" cy="2400183"/>
          </a:xfrm>
          <a:prstGeom prst="rect">
            <a:avLst/>
          </a:prstGeom>
          <a:noFill/>
        </p:spPr>
      </p:pic>
      <p:pic>
        <p:nvPicPr>
          <p:cNvPr id="2052" name="Picture 4" descr="C:\Users\home-pc\Desktop\20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786190"/>
            <a:ext cx="347517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-pc\Desktop\0a3cfd0091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357298"/>
            <a:ext cx="22860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 граждане </a:t>
            </a:r>
            <a:r>
              <a:rPr lang="ru-RU" b="1" dirty="0" smtClean="0"/>
              <a:t>страны</a:t>
            </a:r>
          </a:p>
          <a:p>
            <a:r>
              <a:rPr lang="ru-RU" b="1" dirty="0" smtClean="0"/>
              <a:t> </a:t>
            </a:r>
            <a:r>
              <a:rPr lang="ru-RU" b="1" dirty="0"/>
              <a:t>не хотели так жить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Война длилась </a:t>
            </a:r>
            <a:endParaRPr lang="ru-RU" b="1" dirty="0" smtClean="0"/>
          </a:p>
          <a:p>
            <a:r>
              <a:rPr lang="ru-RU" b="1" dirty="0" smtClean="0"/>
              <a:t>4 </a:t>
            </a:r>
            <a:r>
              <a:rPr lang="ru-RU" b="1" dirty="0"/>
              <a:t>года и закончилась </a:t>
            </a:r>
            <a:endParaRPr lang="ru-RU" b="1" dirty="0" smtClean="0"/>
          </a:p>
          <a:p>
            <a:r>
              <a:rPr lang="ru-RU" b="1" dirty="0" smtClean="0"/>
              <a:t>нашей победой. </a:t>
            </a:r>
          </a:p>
          <a:p>
            <a:r>
              <a:rPr lang="ru-RU" b="1" dirty="0" smtClean="0"/>
              <a:t>      К </a:t>
            </a:r>
            <a:r>
              <a:rPr lang="ru-RU" b="1" dirty="0"/>
              <a:t>сожалению, </a:t>
            </a:r>
            <a:endParaRPr lang="ru-RU" b="1" dirty="0" smtClean="0"/>
          </a:p>
          <a:p>
            <a:r>
              <a:rPr lang="ru-RU" b="1" dirty="0" smtClean="0"/>
              <a:t>многие погибли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3074" name="Picture 2" descr="C:\Users\home-pc\Desktop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6046" y="1357299"/>
            <a:ext cx="263648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home-pc\Desktop\s1200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143116"/>
            <a:ext cx="2811235" cy="204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home-pc\Desktop\259b9a87f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143380"/>
            <a:ext cx="3020109" cy="209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-pc\Desktop\0a3cfd0091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2571744"/>
            <a:ext cx="2643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Солдат</a:t>
            </a:r>
            <a:r>
              <a:rPr lang="ru-RU" b="1" dirty="0"/>
              <a:t>, воевавших за Родину, награждали боевыми наградами. </a:t>
            </a:r>
            <a:r>
              <a:rPr lang="ru-RU" b="1" dirty="0" smtClean="0"/>
              <a:t>     После </a:t>
            </a:r>
            <a:r>
              <a:rPr lang="ru-RU" b="1" dirty="0"/>
              <a:t>войны их стали называть ветеранами, то есть опытными военными</a:t>
            </a:r>
            <a:endParaRPr lang="ru-RU" dirty="0"/>
          </a:p>
        </p:txBody>
      </p:sp>
      <p:pic>
        <p:nvPicPr>
          <p:cNvPr id="4098" name="Picture 2" descr="C:\Users\home-pc\Desktop\post_5c9d4c09d3e72-60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2428872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home-pc\Desktop\5AhPdZPKMAHxxZ0onDFu_Z2C37LJIDEgxSfr24yN6eQgUuVZoWroVCV2yuMt6lvmcQlfGXNDEF6xLo49UDR3a6JPWG_fnXNTscHZaIRkOKHAyozsnXo-a8kyopKKhO6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85860"/>
            <a:ext cx="3135086" cy="225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home-pc\Desktop\f43e32f9650510322fd85f60a71e2f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643314"/>
            <a:ext cx="264320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-pc\Desktop\0a3cfd0091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1500174"/>
            <a:ext cx="3000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</a:t>
            </a:r>
            <a:r>
              <a:rPr lang="ru-RU" b="1" dirty="0"/>
              <a:t>этот день мы </a:t>
            </a:r>
            <a:r>
              <a:rPr lang="ru-RU" b="1" dirty="0" smtClean="0"/>
              <a:t>    поздравляем </a:t>
            </a:r>
            <a:r>
              <a:rPr lang="ru-RU" b="1" dirty="0"/>
              <a:t>ветеранов и </a:t>
            </a:r>
            <a:r>
              <a:rPr lang="ru-RU" b="1" dirty="0" smtClean="0"/>
              <a:t>  друг </a:t>
            </a:r>
            <a:r>
              <a:rPr lang="ru-RU" b="1" dirty="0"/>
              <a:t>друга с тем, что </a:t>
            </a:r>
            <a:r>
              <a:rPr lang="ru-RU" b="1" dirty="0" smtClean="0"/>
              <a:t>   сегодня </a:t>
            </a:r>
            <a:r>
              <a:rPr lang="ru-RU" b="1" dirty="0"/>
              <a:t>живём под </a:t>
            </a:r>
            <a:r>
              <a:rPr lang="ru-RU" b="1" dirty="0" smtClean="0"/>
              <a:t>  мирным небом</a:t>
            </a:r>
            <a:endParaRPr lang="ru-RU" dirty="0"/>
          </a:p>
        </p:txBody>
      </p:sp>
      <p:pic>
        <p:nvPicPr>
          <p:cNvPr id="6145" name="Picture 1" descr="C:\Users\home-pc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307183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home-pc\Desktop\5AhPdZPKMAHxxZ0onDFu_Z2C37LJIDEgxSfr24yN6eQgUuVZqWPgVS521P4uvwy7Jw8MUj8URV79N9w5Byw7Y6NKRHfZzSJZvZSJa4A9OeuciI_unXV2ec4g78mNifG6N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00174"/>
            <a:ext cx="204278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home-pc\Desktop\3bb3710ab56dc87755eceb17a80f7d5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643314"/>
            <a:ext cx="3646724" cy="24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-pc\Desktop\0a3cfd0091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1500174"/>
            <a:ext cx="3286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честь героев, сражавшихся с врагами, были установлены </a:t>
            </a:r>
            <a:r>
              <a:rPr lang="ru-RU" b="1" dirty="0" smtClean="0"/>
              <a:t>памятники</a:t>
            </a:r>
            <a:r>
              <a:rPr lang="ru-RU" b="1" dirty="0"/>
              <a:t>.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5122" name="Picture 2" descr="C:\Users\home-pc\Desktop\regnum_picture_1493788162276862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857364"/>
            <a:ext cx="2141468" cy="142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home-pc\Desktop\foto.cheb.ru-119203.jpg"/>
          <p:cNvPicPr>
            <a:picLocks noChangeAspect="1" noChangeArrowheads="1"/>
          </p:cNvPicPr>
          <p:nvPr/>
        </p:nvPicPr>
        <p:blipFill>
          <a:blip r:embed="rId4" cstate="print"/>
          <a:srcRect b="9091"/>
          <a:stretch>
            <a:fillRect/>
          </a:stretch>
        </p:blipFill>
        <p:spPr bwMode="auto">
          <a:xfrm>
            <a:off x="642910" y="2355265"/>
            <a:ext cx="3000396" cy="2573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home-pc\Desktop\ala9_thum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071678"/>
            <a:ext cx="228601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home-pc\Desktop\2769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429000"/>
            <a:ext cx="278608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-pc\Desktop\0a3cfd0091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71472" y="1428736"/>
            <a:ext cx="214314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Aharoni" pitchFamily="2" charset="-79"/>
              </a:rPr>
              <a:t>Майский</a:t>
            </a:r>
            <a:r>
              <a:rPr lang="ru-RU" sz="1600" dirty="0" smtClean="0">
                <a:solidFill>
                  <a:srgbClr val="1B1C2A"/>
                </a:solidFill>
                <a:ea typeface="Calibri" pitchFamily="34" charset="0"/>
                <a:cs typeface="Aharoni" pitchFamily="2" charset="-79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Aharoni" pitchFamily="2" charset="-79"/>
              </a:rPr>
              <a:t>праздник — День Победы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Aharoni" pitchFamily="2" charset="-79"/>
              </a:rPr>
              <a:t>Отмечает вся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Aharoni" pitchFamily="2" charset="-79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Aharoni" pitchFamily="2" charset="-79"/>
              </a:rPr>
              <a:t>страна.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Aharoni" pitchFamily="2" charset="-79"/>
              </a:rPr>
              <a:t>Надевают наши деды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Aharoni" pitchFamily="2" charset="-79"/>
              </a:rPr>
              <a:t> Боевые ордена. Их с утра зовёт дорога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Aharoni" pitchFamily="2" charset="-79"/>
              </a:rPr>
              <a:t>На торжественный парад.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Aharoni" pitchFamily="2" charset="-79"/>
              </a:rPr>
              <a:t>И задумчиво с порога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Aharoni" pitchFamily="2" charset="-79"/>
              </a:rPr>
              <a:t>Вслед им бабушки глядят.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Aharoni" pitchFamily="2" charset="-79"/>
              </a:rPr>
              <a:t>(Белозёров Т.);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000240"/>
            <a:ext cx="3143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небе праздничный салют, </a:t>
            </a:r>
            <a:endParaRPr lang="ru-RU" dirty="0" smtClean="0"/>
          </a:p>
          <a:p>
            <a:r>
              <a:rPr lang="ru-RU" dirty="0" smtClean="0"/>
              <a:t>Фейерверки </a:t>
            </a:r>
            <a:r>
              <a:rPr lang="ru-RU" dirty="0"/>
              <a:t>там и тут. </a:t>
            </a:r>
            <a:endParaRPr lang="ru-RU" dirty="0" smtClean="0"/>
          </a:p>
          <a:p>
            <a:r>
              <a:rPr lang="ru-RU" dirty="0" smtClean="0"/>
              <a:t>Поздравляет </a:t>
            </a:r>
            <a:r>
              <a:rPr lang="ru-RU" dirty="0"/>
              <a:t>вся страна </a:t>
            </a:r>
            <a:endParaRPr lang="ru-RU" dirty="0" smtClean="0"/>
          </a:p>
          <a:p>
            <a:r>
              <a:rPr lang="ru-RU" dirty="0" smtClean="0"/>
              <a:t>Славных </a:t>
            </a:r>
            <a:r>
              <a:rPr lang="ru-RU" dirty="0"/>
              <a:t>ветеранов.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цветущая весна </a:t>
            </a:r>
            <a:endParaRPr lang="ru-RU" dirty="0" smtClean="0"/>
          </a:p>
          <a:p>
            <a:r>
              <a:rPr lang="ru-RU" dirty="0" smtClean="0"/>
              <a:t>Дарит </a:t>
            </a:r>
            <a:r>
              <a:rPr lang="ru-RU" dirty="0"/>
              <a:t>им тюльпаны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Дарит белую сирень.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за славный майский день? </a:t>
            </a:r>
            <a:endParaRPr lang="ru-RU" dirty="0" smtClean="0"/>
          </a:p>
          <a:p>
            <a:pPr algn="r"/>
            <a:r>
              <a:rPr lang="ru-RU" dirty="0" smtClean="0"/>
              <a:t>(</a:t>
            </a:r>
            <a:r>
              <a:rPr lang="ru-RU" dirty="0"/>
              <a:t>Н. Иванова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 rot="10800000" flipV="1">
            <a:off x="6572264" y="1167267"/>
            <a:ext cx="214307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Times New Roman" pitchFamily="18" charset="0"/>
              </a:rPr>
              <a:t>Мир и дружба всем нужны,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Times New Roman" pitchFamily="18" charset="0"/>
              </a:rPr>
              <a:t>Мир важней всего на свете,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Times New Roman" pitchFamily="18" charset="0"/>
              </a:rPr>
              <a:t>На земле, где нет войны,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Times New Roman" pitchFamily="18" charset="0"/>
              </a:rPr>
              <a:t>Ночью спят спокойно дети.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Times New Roman" pitchFamily="18" charset="0"/>
              </a:rPr>
              <a:t>Там, где пушки не гремят,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Times New Roman" pitchFamily="18" charset="0"/>
              </a:rPr>
              <a:t>В небе солнце ярко светит.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Times New Roman" pitchFamily="18" charset="0"/>
              </a:rPr>
              <a:t>Нужен мир для всех ребят.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Times New Roman" pitchFamily="18" charset="0"/>
              </a:rPr>
              <a:t>Нужен мир на всей планете!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B1C2A"/>
                </a:solidFill>
                <a:effectLst/>
                <a:ea typeface="Calibri" pitchFamily="34" charset="0"/>
                <a:cs typeface="Times New Roman" pitchFamily="18" charset="0"/>
              </a:rPr>
              <a:t>(Н. Найдёнова).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-pc\Desktop\0a3cfd0091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571612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9 Мая, в день, когда была объявлена наша победа, празднуется День Победы</a:t>
            </a:r>
            <a:endParaRPr lang="ru-RU" dirty="0"/>
          </a:p>
        </p:txBody>
      </p:sp>
      <p:pic>
        <p:nvPicPr>
          <p:cNvPr id="22530" name="Picture 2" descr="C:\Users\home-pc\Desktop\post_5c9d4c0628a3d-600x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071966" cy="3257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home-pc\Desktop\9-may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14620"/>
            <a:ext cx="3333749" cy="222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-pc\Desktop\0a3cfd0091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3554" name="Picture 2" descr="C:\Users\home-pc\Desktop\224616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678661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277</Words>
  <Application>Microsoft Office PowerPoint</Application>
  <PresentationFormat>Экран (4:3)</PresentationFormat>
  <Paragraphs>43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home-pc</dc:creator>
  <cp:lastModifiedBy>home-pc</cp:lastModifiedBy>
  <cp:revision>17</cp:revision>
  <dcterms:created xsi:type="dcterms:W3CDTF">2020-04-28T12:21:52Z</dcterms:created>
  <dcterms:modified xsi:type="dcterms:W3CDTF">2020-04-28T17:12:48Z</dcterms:modified>
</cp:coreProperties>
</file>