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" y="-1620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763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702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049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7" y="0"/>
            <a:ext cx="9163147" cy="6872361"/>
          </a:xfrm>
        </p:spPr>
      </p:pic>
    </p:spTree>
    <p:extLst>
      <p:ext uri="{BB962C8B-B14F-4D97-AF65-F5344CB8AC3E}">
        <p14:creationId xmlns:p14="http://schemas.microsoft.com/office/powerpoint/2010/main" val="409579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30825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" y="31188"/>
            <a:ext cx="9119383" cy="6839538"/>
          </a:xfrm>
        </p:spPr>
      </p:pic>
    </p:spTree>
    <p:extLst>
      <p:ext uri="{BB962C8B-B14F-4D97-AF65-F5344CB8AC3E}">
        <p14:creationId xmlns:p14="http://schemas.microsoft.com/office/powerpoint/2010/main" val="23006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Спасибо за внимание!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1" y="1600200"/>
            <a:ext cx="6784617" cy="4525963"/>
          </a:xfrm>
        </p:spPr>
      </p:pic>
    </p:spTree>
    <p:extLst>
      <p:ext uri="{BB962C8B-B14F-4D97-AF65-F5344CB8AC3E}">
        <p14:creationId xmlns:p14="http://schemas.microsoft.com/office/powerpoint/2010/main" val="341309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" y="620688"/>
            <a:ext cx="8986219" cy="5472608"/>
          </a:xfrm>
        </p:spPr>
      </p:pic>
    </p:spTree>
    <p:extLst>
      <p:ext uri="{BB962C8B-B14F-4D97-AF65-F5344CB8AC3E}">
        <p14:creationId xmlns:p14="http://schemas.microsoft.com/office/powerpoint/2010/main" val="27937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" y="476672"/>
            <a:ext cx="9473052" cy="5328592"/>
          </a:xfrm>
        </p:spPr>
      </p:pic>
    </p:spTree>
    <p:extLst>
      <p:ext uri="{BB962C8B-B14F-4D97-AF65-F5344CB8AC3E}">
        <p14:creationId xmlns:p14="http://schemas.microsoft.com/office/powerpoint/2010/main" val="137507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30145" cy="6847609"/>
          </a:xfrm>
        </p:spPr>
      </p:pic>
    </p:spTree>
    <p:extLst>
      <p:ext uri="{BB962C8B-B14F-4D97-AF65-F5344CB8AC3E}">
        <p14:creationId xmlns:p14="http://schemas.microsoft.com/office/powerpoint/2010/main" val="96213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38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3836"/>
            <a:ext cx="9141087" cy="6855816"/>
          </a:xfrm>
        </p:spPr>
      </p:pic>
    </p:spTree>
    <p:extLst>
      <p:ext uri="{BB962C8B-B14F-4D97-AF65-F5344CB8AC3E}">
        <p14:creationId xmlns:p14="http://schemas.microsoft.com/office/powerpoint/2010/main" val="310526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24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1545"/>
            <a:ext cx="9116291" cy="6828316"/>
          </a:xfrm>
        </p:spPr>
      </p:pic>
    </p:spTree>
    <p:extLst>
      <p:ext uri="{BB962C8B-B14F-4D97-AF65-F5344CB8AC3E}">
        <p14:creationId xmlns:p14="http://schemas.microsoft.com/office/powerpoint/2010/main" val="410580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32792"/>
            <a:ext cx="6912768" cy="6935811"/>
          </a:xfrm>
        </p:spPr>
      </p:pic>
    </p:spTree>
    <p:extLst>
      <p:ext uri="{BB962C8B-B14F-4D97-AF65-F5344CB8AC3E}">
        <p14:creationId xmlns:p14="http://schemas.microsoft.com/office/powerpoint/2010/main" val="8134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Родничок</dc:creator>
  <cp:lastModifiedBy>Родничок</cp:lastModifiedBy>
  <cp:revision>2</cp:revision>
  <dcterms:created xsi:type="dcterms:W3CDTF">2018-11-23T09:03:29Z</dcterms:created>
  <dcterms:modified xsi:type="dcterms:W3CDTF">2018-11-23T09:14:37Z</dcterms:modified>
</cp:coreProperties>
</file>