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93.edu.yar.ru/svedeniya/obrazovatelnie_standarti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935673" y="345837"/>
            <a:ext cx="7491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«РОДНИЧОК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89561" y="6138418"/>
            <a:ext cx="161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Алатырь, 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9" y="4292601"/>
            <a:ext cx="3109912" cy="1676400"/>
            <a:chOff x="5660061" y="4292285"/>
            <a:chExt cx="3109978" cy="1676428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3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114427" y="2003424"/>
            <a:ext cx="2095500" cy="2560639"/>
            <a:chOff x="1114919" y="2003882"/>
            <a:chExt cx="2095483" cy="2559478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5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01" y="1690244"/>
            <a:ext cx="1892302" cy="14192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24" y="3857963"/>
            <a:ext cx="1289051" cy="13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родителей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</a:t>
            </a:r>
            <a:r>
              <a:rPr lang="ru-RU" dirty="0" smtClean="0">
                <a:latin typeface="Times New Roman" panose="02020603050405020304" pitchFamily="18" charset="0"/>
              </a:rPr>
              <a:t>личности, </a:t>
            </a:r>
            <a:r>
              <a:rPr lang="ru-RU" dirty="0">
                <a:latin typeface="Times New Roman" panose="02020603050405020304" pitchFamily="18" charset="0"/>
              </a:rPr>
              <a:t>основанному на принятых в обществе представлениях о добре и зле, должном и </a:t>
            </a:r>
            <a:r>
              <a:rPr lang="ru-RU" dirty="0" smtClean="0">
                <a:latin typeface="Times New Roman" panose="02020603050405020304" pitchFamily="18" charset="0"/>
              </a:rPr>
              <a:t>недопустимом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</a:t>
            </a:r>
            <a:r>
              <a:rPr lang="ru-RU" dirty="0" smtClean="0">
                <a:latin typeface="Times New Roman" panose="02020603050405020304" pitchFamily="18" charset="0"/>
              </a:rPr>
              <a:t>нравственности, </a:t>
            </a:r>
            <a:r>
              <a:rPr lang="ru-RU" dirty="0">
                <a:latin typeface="Times New Roman" panose="02020603050405020304" pitchFamily="18" charset="0"/>
              </a:rPr>
              <a:t>основанной на духовных отечественных традициях, внутренней установке личности поступать согласно своей </a:t>
            </a:r>
            <a:r>
              <a:rPr lang="ru-RU" dirty="0" smtClean="0">
                <a:latin typeface="Times New Roman" panose="02020603050405020304" pitchFamily="18" charset="0"/>
              </a:rPr>
              <a:t>совести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</a:t>
            </a:r>
            <a:r>
              <a:rPr lang="ru-RU" dirty="0" smtClean="0">
                <a:latin typeface="Times New Roman" panose="02020603050405020304" pitchFamily="18" charset="0"/>
              </a:rPr>
              <a:t>)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90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https://mdou93.edu.yar.ru/svedeniya/obrazovatelnie_standarti.html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264" y="517816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835" y="472885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976" y="1197896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2047162" y="1706522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1516</Words>
  <Application>Microsoft Office PowerPoint</Application>
  <PresentationFormat>Экран (4:3)</PresentationFormat>
  <Paragraphs>152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Пользователь</cp:lastModifiedBy>
  <cp:revision>7</cp:revision>
  <dcterms:created xsi:type="dcterms:W3CDTF">2023-08-02T09:43:03Z</dcterms:created>
  <dcterms:modified xsi:type="dcterms:W3CDTF">2023-10-22T06:24:44Z</dcterms:modified>
</cp:coreProperties>
</file>